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66850"/>
          </a:xfrm>
        </p:spPr>
        <p:txBody>
          <a:bodyPr/>
          <a:lstStyle/>
          <a:p>
            <a:r>
              <a:rPr lang="en-IE" dirty="0" err="1" smtClean="0"/>
              <a:t>Kubler</a:t>
            </a:r>
            <a:r>
              <a:rPr lang="en-IE" dirty="0" smtClean="0"/>
              <a:t> Ross Stages of Grief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400800" cy="3657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IE" b="1" dirty="0" smtClean="0"/>
              <a:t>Denial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/>
              <a:t>Anger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/>
              <a:t>Bartering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/>
              <a:t>Acceptance</a:t>
            </a:r>
            <a:endParaRPr lang="en-IE" b="1" dirty="0"/>
          </a:p>
        </p:txBody>
      </p:sp>
      <p:pic>
        <p:nvPicPr>
          <p:cNvPr id="5" name="Picture 4" descr="logo_1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00"/>
            <a:ext cx="1693387" cy="152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Kubler Ross Stages of Grief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Kubler Ross Stages of Grief</dc:title>
  <dc:creator>David Hamill</dc:creator>
  <cp:lastModifiedBy>hp</cp:lastModifiedBy>
  <cp:revision>2</cp:revision>
  <dcterms:created xsi:type="dcterms:W3CDTF">2006-08-16T00:00:00Z</dcterms:created>
  <dcterms:modified xsi:type="dcterms:W3CDTF">2016-08-14T21:15:35Z</dcterms:modified>
</cp:coreProperties>
</file>